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1" r:id="rId4"/>
    <p:sldId id="272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5" r:id="rId15"/>
    <p:sldId id="284" r:id="rId16"/>
    <p:sldId id="286" r:id="rId17"/>
    <p:sldId id="283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</p:sldIdLst>
  <p:sldSz cx="6858000" cy="9144000" type="letter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  <a:srgbClr val="FFFFFF"/>
    <a:srgbClr val="3B4345"/>
    <a:srgbClr val="394042"/>
    <a:srgbClr val="394143"/>
    <a:srgbClr val="3A4443"/>
    <a:srgbClr val="3B4144"/>
    <a:srgbClr val="2C3135"/>
    <a:srgbClr val="D8DCD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7562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6325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1867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78308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66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5298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0340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8006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194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28884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4486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16531-C544-4F1C-83A0-C56CC01FD10D}" type="datetimeFigureOut">
              <a:rPr lang="es-CR" smtClean="0"/>
              <a:t>7/12/2025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4A959-0BC6-4EB6-A15B-5B6D80B97199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6727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jpe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jpeg"/><Relationship Id="rId4" Type="http://schemas.openxmlformats.org/officeDocument/2006/relationships/image" Target="../media/image39.pn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jpe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8.jpe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4.png"/><Relationship Id="rId5" Type="http://schemas.microsoft.com/office/2007/relationships/hdphoto" Target="../media/hdphoto1.wdp"/><Relationship Id="rId10" Type="http://schemas.openxmlformats.org/officeDocument/2006/relationships/image" Target="../media/image53.jpeg"/><Relationship Id="rId4" Type="http://schemas.openxmlformats.org/officeDocument/2006/relationships/image" Target="../media/image6.png"/><Relationship Id="rId9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7.png"/><Relationship Id="rId4" Type="http://schemas.openxmlformats.org/officeDocument/2006/relationships/image" Target="../media/image39.png"/><Relationship Id="rId9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7.jpeg"/><Relationship Id="rId4" Type="http://schemas.openxmlformats.org/officeDocument/2006/relationships/image" Target="../media/image39.png"/><Relationship Id="rId9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9.jpe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1.jpe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3.jpeg"/><Relationship Id="rId4" Type="http://schemas.openxmlformats.org/officeDocument/2006/relationships/image" Target="../media/image39.pn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5.jpeg"/><Relationship Id="rId4" Type="http://schemas.openxmlformats.org/officeDocument/2006/relationships/image" Target="../media/image39.png"/><Relationship Id="rId9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7.jpeg"/><Relationship Id="rId10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jpeg"/><Relationship Id="rId7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0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3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0" t="11464" r="22640" b="12212"/>
          <a:stretch/>
        </p:blipFill>
        <p:spPr>
          <a:xfrm>
            <a:off x="0" y="11352"/>
            <a:ext cx="6858000" cy="9132648"/>
          </a:xfrm>
        </p:spPr>
      </p:pic>
      <p:sp>
        <p:nvSpPr>
          <p:cNvPr id="6" name="Rectángulo 5"/>
          <p:cNvSpPr/>
          <p:nvPr/>
        </p:nvSpPr>
        <p:spPr>
          <a:xfrm>
            <a:off x="5813778" y="11352"/>
            <a:ext cx="632178" cy="1196559"/>
          </a:xfrm>
          <a:prstGeom prst="rect">
            <a:avLst/>
          </a:prstGeom>
          <a:solidFill>
            <a:srgbClr val="EB9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27" y="-94869"/>
            <a:ext cx="1018822" cy="10188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565"/>
            <a:ext cx="6858000" cy="160734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7878217"/>
            <a:ext cx="6858000" cy="12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154" r="3750" b="8954"/>
          <a:stretch/>
        </p:blipFill>
        <p:spPr>
          <a:xfrm>
            <a:off x="63071" y="1299129"/>
            <a:ext cx="6794929" cy="65088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487953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1600" y="599144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5051576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57175" y="1665429"/>
            <a:ext cx="2409825" cy="2068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701" l="10000" r="94444">
                        <a14:foregroundMark x1="30000" y1="22605" x2="33889" y2="781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6863" y="1651653"/>
            <a:ext cx="1590448" cy="23061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451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856" r="4027" b="8671"/>
          <a:stretch/>
        </p:blipFill>
        <p:spPr>
          <a:xfrm>
            <a:off x="82121" y="1177410"/>
            <a:ext cx="6762300" cy="6823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532760"/>
            <a:ext cx="3394924" cy="2121827"/>
          </a:xfrm>
          <a:prstGeom prst="rect">
            <a:avLst/>
          </a:prstGeom>
        </p:spPr>
      </p:pic>
      <p:pic>
        <p:nvPicPr>
          <p:cNvPr id="15" name="Picture 2" descr="Ref. 688LBNSIN | Guantes | Guantes de Protección | Guantes sin soporte |  Neopreno | Marca Protección Laboral |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441" r="99616">
                        <a14:foregroundMark x1="69164" y1="23750" x2="75793" y2="7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463675"/>
            <a:ext cx="2035387" cy="23462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ángulo 10"/>
          <p:cNvSpPr/>
          <p:nvPr/>
        </p:nvSpPr>
        <p:spPr>
          <a:xfrm>
            <a:off x="372184" y="6207318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5051585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760" r="4027" b="8826"/>
          <a:stretch/>
        </p:blipFill>
        <p:spPr>
          <a:xfrm>
            <a:off x="63071" y="1252679"/>
            <a:ext cx="6790805" cy="6872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660" y="6512762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2184" y="5948467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5009408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1653357"/>
            <a:ext cx="2048725" cy="222936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380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5833" r="3750" b="8625"/>
          <a:stretch/>
        </p:blipFill>
        <p:spPr>
          <a:xfrm>
            <a:off x="69850" y="1222469"/>
            <a:ext cx="6788150" cy="68696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247" y="1535972"/>
            <a:ext cx="2469310" cy="233381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88247" y="6238507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560" y="6532467"/>
            <a:ext cx="3394924" cy="21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6240" r="3194" b="8984"/>
          <a:stretch/>
        </p:blipFill>
        <p:spPr>
          <a:xfrm>
            <a:off x="63070" y="1175584"/>
            <a:ext cx="6794929" cy="65623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457909" y="6125999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5010403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35" y="6505207"/>
            <a:ext cx="3394924" cy="21218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9"/>
          <a:srcRect b="5280"/>
          <a:stretch/>
        </p:blipFill>
        <p:spPr>
          <a:xfrm>
            <a:off x="442615" y="1489337"/>
            <a:ext cx="2232223" cy="22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t="6033" r="3750" b="8764"/>
          <a:stretch/>
        </p:blipFill>
        <p:spPr>
          <a:xfrm>
            <a:off x="63500" y="1186004"/>
            <a:ext cx="6794500" cy="6652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067" y="6683080"/>
            <a:ext cx="3174867" cy="198429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10459" y="6161648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5051572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810459" y="638072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5051573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10459" y="659027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Ansell HyFlex 11-840 Guantes de Nitrilo de Espuma - Costa Rica | Ubuy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r="6666"/>
          <a:stretch/>
        </p:blipFill>
        <p:spPr bwMode="auto">
          <a:xfrm>
            <a:off x="257576" y="1535857"/>
            <a:ext cx="2476099" cy="22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9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53" y="-61732"/>
            <a:ext cx="3067180" cy="6502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960" r="3473" b="8753"/>
          <a:stretch/>
        </p:blipFill>
        <p:spPr>
          <a:xfrm>
            <a:off x="69850" y="1065866"/>
            <a:ext cx="6788150" cy="6818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33" y="6668748"/>
            <a:ext cx="3174867" cy="1984291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810459" y="6109298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810459" y="632837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5050565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10459" y="6537923"/>
            <a:ext cx="799391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5050566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 descr="GUANTES DE IMPACTO GE GG244 TPR MICRO ESPUMA NITRILO A4 - Multimarc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3" y="1363547"/>
            <a:ext cx="2309382" cy="230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6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784" r="3611" b="8247"/>
          <a:stretch/>
        </p:blipFill>
        <p:spPr>
          <a:xfrm>
            <a:off x="70287" y="1119186"/>
            <a:ext cx="6721037" cy="7375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475" y="6696075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24684" y="6217209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5050595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346" y="1457325"/>
            <a:ext cx="240346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937" r="3473" b="8792"/>
          <a:stretch/>
        </p:blipFill>
        <p:spPr>
          <a:xfrm>
            <a:off x="69849" y="1118434"/>
            <a:ext cx="6778625" cy="6961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6652188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6109" y="625056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5050412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554" name="Picture 2" descr="Respiradores Desechable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9" r="4199" b="3312"/>
          <a:stretch/>
        </p:blipFill>
        <p:spPr bwMode="auto">
          <a:xfrm>
            <a:off x="269875" y="1457325"/>
            <a:ext cx="2378075" cy="223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6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5438" r="3473" b="9856"/>
          <a:stretch/>
        </p:blipFill>
        <p:spPr>
          <a:xfrm>
            <a:off x="69497" y="932744"/>
            <a:ext cx="6777214" cy="7394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00" y="6689792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9619" y="6101582"/>
            <a:ext cx="136601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5051580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578" name="Picture 2" descr="North Safety Full Face Piece : Amazon.sg: DIY and Tool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9" y="1360921"/>
            <a:ext cx="2239529" cy="223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4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20" y="7292624"/>
            <a:ext cx="2823348" cy="17645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79400" y="1629535"/>
            <a:ext cx="6299200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0A0A0A"/>
                </a:solidFill>
                <a:latin typeface="Google Sans"/>
              </a:rPr>
              <a:t>Recomendaciones Generales para el Uso de EPP</a:t>
            </a:r>
          </a:p>
          <a:p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Uso Obligatorio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EPP debe usarse siempre que exista un riesgo en el lugar de trabajo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Inspección Previa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trabajador debe inspeccionar visualmente el equipo antes de cada uso para detectar daños, desgaste o defectos. Si está dañado, debe ser reemplazado inmediatamente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Talla y Ajuste Correctos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EPP debe ser de la talla apropiada para el usuario y ajustarse cómodamente para garantizar una protección eficaz. Un ajuste inadecuado puede comprometer la seguridad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Uso Personal e Individual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Cada trabajador debe tener su propio EPP; </a:t>
            </a:r>
            <a:r>
              <a:rPr lang="es-ES" sz="1200" b="1" u="sng" dirty="0" smtClean="0">
                <a:solidFill>
                  <a:srgbClr val="0A0A0A"/>
                </a:solidFill>
                <a:latin typeface="Google Sans"/>
              </a:rPr>
              <a:t>No </a:t>
            </a:r>
            <a:r>
              <a:rPr lang="es-ES" sz="1200" b="1" u="sng" dirty="0">
                <a:solidFill>
                  <a:srgbClr val="0A0A0A"/>
                </a:solidFill>
                <a:latin typeface="Google Sans"/>
              </a:rPr>
              <a:t>se deben compartir</a:t>
            </a:r>
            <a:r>
              <a:rPr lang="es-ES" sz="1200" b="1" u="sng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b="1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Capacitación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Para el uso de equipos “Especiales”, se debe de contar con la formación en el uso adecuado de los dispositivos (Arnés de seguridad, equipo de soldadura, kits para químicos…)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Limpieza y Mantenimiento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El equipo debe limpiarse después de cada uso, de acuerdo con las instrucciones del fabricante, y guardarse en un lugar limpio y seco, protegido de daños físicos, químicos, polvo, temperaturas o humedad extremas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0A0A0A"/>
                </a:solidFill>
                <a:latin typeface="Google Sans"/>
              </a:rPr>
              <a:t>Almacenamiento Adecuado</a:t>
            </a:r>
            <a:r>
              <a:rPr lang="es-ES" sz="1200" dirty="0">
                <a:solidFill>
                  <a:srgbClr val="0A0A0A"/>
                </a:solidFill>
                <a:latin typeface="Google Sans"/>
              </a:rPr>
              <a:t>: Guardar el EPP en su estuche o en un espacio destinado para tal fin cuando no esté en uso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200" dirty="0" smtClean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200" b="1" dirty="0" smtClean="0">
                <a:solidFill>
                  <a:srgbClr val="0A0A0A"/>
                </a:solidFill>
                <a:latin typeface="Google Sans"/>
              </a:rPr>
              <a:t>Asesoría: </a:t>
            </a:r>
            <a:r>
              <a:rPr lang="es-ES" sz="1200" dirty="0" smtClean="0">
                <a:solidFill>
                  <a:srgbClr val="0A0A0A"/>
                </a:solidFill>
                <a:latin typeface="Google Sans"/>
              </a:rPr>
              <a:t>Si requiere algún equipo especial y este no se encuentra disponible, consulte al departamento de SST.</a:t>
            </a:r>
            <a:endParaRPr lang="es-ES" sz="1200" dirty="0">
              <a:solidFill>
                <a:srgbClr val="0A0A0A"/>
              </a:solidFill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A0A0A"/>
              </a:solidFill>
              <a:latin typeface="Google Sans"/>
            </a:endParaRPr>
          </a:p>
        </p:txBody>
      </p:sp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573115" y="945598"/>
            <a:ext cx="1005485" cy="614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1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5870" r="3889" b="8836"/>
          <a:stretch/>
        </p:blipFill>
        <p:spPr>
          <a:xfrm>
            <a:off x="63070" y="1111170"/>
            <a:ext cx="6794929" cy="706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7999"/>
            <a:ext cx="2880133" cy="1800083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724025" y="6553056"/>
            <a:ext cx="86677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5049338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724025" y="6329737"/>
            <a:ext cx="86677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5051584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" y="1485899"/>
            <a:ext cx="2124174" cy="22383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24" r="4306" b="8446"/>
          <a:stretch/>
        </p:blipFill>
        <p:spPr>
          <a:xfrm>
            <a:off x="63071" y="1147008"/>
            <a:ext cx="6794929" cy="7257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100" y="6699317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1506" y="6343467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5051569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90" y="1470474"/>
            <a:ext cx="2339085" cy="233000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95963" y="6213542"/>
            <a:ext cx="3135255" cy="19595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t="10935" r="3970" b="8476"/>
          <a:stretch/>
        </p:blipFill>
        <p:spPr>
          <a:xfrm>
            <a:off x="294923" y="1007414"/>
            <a:ext cx="6229350" cy="7368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5602" name="Picture 2" descr="Máscara de esquí pasamontañas para hombres y mujeres, máscara transpirable  de cabeza completa, protector UV, máscara Shiesty para deportes al aire ..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018" y="2235200"/>
            <a:ext cx="819874" cy="8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Gorro Chavo - Dotaciones industriales y de Bioseguridad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2" b="24043"/>
          <a:stretch/>
        </p:blipFill>
        <p:spPr bwMode="auto">
          <a:xfrm>
            <a:off x="2737909" y="2235200"/>
            <a:ext cx="1382535" cy="82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Reeco S.A. - MANGAS PARA SOL CON PROTECCION UV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1" b="7111"/>
          <a:stretch/>
        </p:blipFill>
        <p:spPr bwMode="auto">
          <a:xfrm>
            <a:off x="926256" y="2235200"/>
            <a:ext cx="982975" cy="8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5410426" y="7291381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5051575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410426" y="7854597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5051567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410426" y="7578627"/>
            <a:ext cx="952930" cy="193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5051566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47" y="-42781"/>
            <a:ext cx="3211287" cy="6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6181" r="3703" b="8938"/>
          <a:stretch/>
        </p:blipFill>
        <p:spPr>
          <a:xfrm>
            <a:off x="70831" y="1147009"/>
            <a:ext cx="6775879" cy="6679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661" y="6609561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6386" y="6309600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5010402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74" name="Picture 2" descr="DELANTAL EN PVC 82 X 115 CM CALIBRE 25 REFORZADO BLANCO – CEDICOL.C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"/>
          <a:stretch/>
        </p:blipFill>
        <p:spPr bwMode="auto">
          <a:xfrm>
            <a:off x="356386" y="1539770"/>
            <a:ext cx="2273940" cy="216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2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" t="5888" r="4527" b="8771"/>
          <a:stretch/>
        </p:blipFill>
        <p:spPr>
          <a:xfrm>
            <a:off x="82121" y="1031443"/>
            <a:ext cx="6775879" cy="72146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5" y="6650420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22197" y="6236239"/>
            <a:ext cx="1732569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501571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0" name="Picture 4" descr="Traje AlphaTec 2300 PLUS 132 | Protección química avanz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6" y="1344038"/>
            <a:ext cx="2290984" cy="22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80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5570" r="3703" b="8611"/>
          <a:stretch/>
        </p:blipFill>
        <p:spPr>
          <a:xfrm>
            <a:off x="172433" y="755052"/>
            <a:ext cx="6654800" cy="76441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68" y="1124431"/>
            <a:ext cx="2280091" cy="193030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6319836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10668" y="5766460"/>
            <a:ext cx="1914603" cy="232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Consultar a SST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6048" r="3193" b="19075"/>
          <a:stretch/>
        </p:blipFill>
        <p:spPr>
          <a:xfrm>
            <a:off x="341765" y="948406"/>
            <a:ext cx="6382179" cy="7330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5" y="6319836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10395" y="5753700"/>
            <a:ext cx="1914603" cy="212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6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6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864" y="1252679"/>
            <a:ext cx="2161193" cy="243785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24100" y="1252679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292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5891" r="3968" b="8484"/>
          <a:stretch/>
        </p:blipFill>
        <p:spPr>
          <a:xfrm>
            <a:off x="458301" y="823482"/>
            <a:ext cx="5645579" cy="7497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05" y="1070809"/>
            <a:ext cx="2084427" cy="224389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2399" y="1137484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63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85216" y="5156985"/>
            <a:ext cx="1914603" cy="138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6118" r="3813" b="10272"/>
          <a:stretch/>
        </p:blipFill>
        <p:spPr>
          <a:xfrm>
            <a:off x="327994" y="839928"/>
            <a:ext cx="6022005" cy="764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01" y="6319835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747117" y="5320099"/>
            <a:ext cx="1485543" cy="18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4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4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143399" y="1147009"/>
            <a:ext cx="788106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89" y="1147008"/>
            <a:ext cx="2142173" cy="214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91" y="-87516"/>
            <a:ext cx="3175959" cy="75505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" t="5185" r="3901" b="14074"/>
          <a:stretch/>
        </p:blipFill>
        <p:spPr>
          <a:xfrm>
            <a:off x="387740" y="839928"/>
            <a:ext cx="6063860" cy="7611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515260" y="532848"/>
            <a:ext cx="1005485" cy="6141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0818"/>
            <a:ext cx="3135255" cy="195953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91532" y="1035014"/>
            <a:ext cx="2433890" cy="8502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4145" y="1092800"/>
            <a:ext cx="1252244" cy="113332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10"/>
          <a:srcRect l="15602"/>
          <a:stretch/>
        </p:blipFill>
        <p:spPr>
          <a:xfrm>
            <a:off x="1095864" y="2475396"/>
            <a:ext cx="1393017" cy="1130646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591532" y="3760233"/>
            <a:ext cx="2433890" cy="262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1" name="Rectángulo 10"/>
          <p:cNvSpPr/>
          <p:nvPr/>
        </p:nvSpPr>
        <p:spPr>
          <a:xfrm>
            <a:off x="745827" y="6016940"/>
            <a:ext cx="1485543" cy="147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20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20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533400" y="685736"/>
            <a:ext cx="2487120" cy="290688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rgbClr val="2C2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Complemento de Arnés</a:t>
            </a:r>
            <a:endParaRPr lang="es-CR" sz="1400" b="1" dirty="0">
              <a:solidFill>
                <a:srgbClr val="2C2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1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5915" r="4127" b="9616"/>
          <a:stretch/>
        </p:blipFill>
        <p:spPr>
          <a:xfrm>
            <a:off x="286657" y="916563"/>
            <a:ext cx="6284685" cy="7286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84215" y="517808"/>
            <a:ext cx="1005485" cy="614161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43907" y="4912231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>
                <a:ln w="0"/>
                <a:solidFill>
                  <a:srgbClr val="3A44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5050528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806" y="6400800"/>
            <a:ext cx="3245255" cy="2028284"/>
          </a:xfrm>
          <a:prstGeom prst="rect">
            <a:avLst/>
          </a:prstGeom>
        </p:spPr>
      </p:pic>
      <p:pic>
        <p:nvPicPr>
          <p:cNvPr id="5122" name="Picture 2" descr="3M - Tapones Auditivos 1270/1271 - S&amp;H REPRESENTACIONES S.A.C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" t="11591" r="6134" b="3612"/>
          <a:stretch/>
        </p:blipFill>
        <p:spPr bwMode="auto">
          <a:xfrm>
            <a:off x="475417" y="1168311"/>
            <a:ext cx="2209726" cy="212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78" y="-23623"/>
            <a:ext cx="3193037" cy="6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5957" r="3241" b="2834"/>
          <a:stretch/>
        </p:blipFill>
        <p:spPr>
          <a:xfrm>
            <a:off x="628650" y="1021081"/>
            <a:ext cx="5600700" cy="7383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5" y="6427709"/>
            <a:ext cx="3135255" cy="195953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946165" y="4532387"/>
            <a:ext cx="1485543" cy="123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sz="1050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Uso Con Ficha</a:t>
            </a:r>
            <a:endParaRPr lang="es-CR" sz="1050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00830" y="2618280"/>
            <a:ext cx="2040490" cy="412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1026" name="Picture 2" descr="Cinta 52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6" b="16407"/>
          <a:stretch/>
        </p:blipFill>
        <p:spPr bwMode="auto">
          <a:xfrm>
            <a:off x="830772" y="1154628"/>
            <a:ext cx="2397365" cy="164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t="5593" r="1851" b="8695"/>
          <a:stretch/>
        </p:blipFill>
        <p:spPr>
          <a:xfrm>
            <a:off x="139700" y="1117600"/>
            <a:ext cx="6718300" cy="6795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915" y="6400801"/>
            <a:ext cx="3465735" cy="216608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540732" y="572633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941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5017515</a:t>
            </a:r>
            <a:endParaRPr lang="es-CR" dirty="0">
              <a:ln w="0"/>
              <a:solidFill>
                <a:srgbClr val="3941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1" b="97857" l="3901" r="95745">
                        <a14:foregroundMark x1="24113" y1="92143" x2="30142" y2="94643"/>
                        <a14:foregroundMark x1="84752" y1="89643" x2="89007" y2="8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232" y="1409700"/>
            <a:ext cx="2238600" cy="22227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78" y="-23623"/>
            <a:ext cx="3193037" cy="604931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6138" r="3888" b="9120"/>
          <a:stretch/>
        </p:blipFill>
        <p:spPr>
          <a:xfrm>
            <a:off x="46777" y="1252678"/>
            <a:ext cx="6762692" cy="65197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24" y="6464960"/>
            <a:ext cx="3433024" cy="2145639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50232" y="5884396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9404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5050594</a:t>
            </a:r>
            <a:endParaRPr lang="es-CR" dirty="0">
              <a:ln w="0"/>
              <a:solidFill>
                <a:srgbClr val="39404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Imagenes De Anteojos De Proteccion Industrial Seguridad Industrial Gafas De  Seguridad Steelpro GAFA STEELPRO 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2" y="1564106"/>
            <a:ext cx="2304208" cy="2304208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 t="5802" r="3889" b="8887"/>
          <a:stretch/>
        </p:blipFill>
        <p:spPr>
          <a:xfrm>
            <a:off x="0" y="1148347"/>
            <a:ext cx="6858000" cy="6789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24" y="6457361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71600" y="5846998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34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5050592</a:t>
            </a:r>
            <a:endParaRPr lang="es-CR" dirty="0">
              <a:ln w="0"/>
              <a:solidFill>
                <a:srgbClr val="3B434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Anteojos Lentes De Seguridad Spy Oscuros Steelpr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711" b="70508" l="16563" r="867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25" t="11823" r="12378" b="8607"/>
          <a:stretch/>
        </p:blipFill>
        <p:spPr bwMode="auto">
          <a:xfrm>
            <a:off x="197329" y="1482561"/>
            <a:ext cx="2507772" cy="2239042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391353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5998" r="2778" b="8771"/>
          <a:stretch/>
        </p:blipFill>
        <p:spPr>
          <a:xfrm>
            <a:off x="82120" y="1234949"/>
            <a:ext cx="6775880" cy="644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60" y="6373046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16634" y="5821435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5050591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6" descr="Importación y comercialización de productos ferreteros, materiales para la  construcción, herramientas eléctricas y distribución de insumos  agropecuario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2" t="17456" b="-6779"/>
          <a:stretch/>
        </p:blipFill>
        <p:spPr bwMode="auto">
          <a:xfrm>
            <a:off x="314326" y="1624790"/>
            <a:ext cx="2404582" cy="2099486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400803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6456" r="2499" b="9001"/>
          <a:stretch/>
        </p:blipFill>
        <p:spPr>
          <a:xfrm>
            <a:off x="82120" y="1307651"/>
            <a:ext cx="6775880" cy="6324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24" y="6428881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92141" y="5873206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5051577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Safety Glasses Lentes Protectores Precio 3M SecureFit™ 401 Lentes De  Seguridad Transparentes S-21432C Ulin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6" t="9831" r="5153" b="5092"/>
          <a:stretch/>
        </p:blipFill>
        <p:spPr bwMode="auto">
          <a:xfrm>
            <a:off x="248164" y="1622089"/>
            <a:ext cx="2437886" cy="2112696"/>
          </a:xfrm>
          <a:prstGeom prst="rect">
            <a:avLst/>
          </a:prstGeom>
          <a:solidFill>
            <a:schemeClr val="bg1"/>
          </a:solidFill>
          <a:extLst/>
        </p:spPr>
      </p:pic>
    </p:spTree>
    <p:extLst>
      <p:ext uri="{BB962C8B-B14F-4D97-AF65-F5344CB8AC3E}">
        <p14:creationId xmlns:p14="http://schemas.microsoft.com/office/powerpoint/2010/main" val="115581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4" t="23624" r="9678" b="23456"/>
          <a:stretch/>
        </p:blipFill>
        <p:spPr>
          <a:xfrm>
            <a:off x="0" y="0"/>
            <a:ext cx="6858000" cy="9144000"/>
          </a:xfrm>
          <a:solidFill>
            <a:srgbClr val="D8DCDD"/>
          </a:solidFill>
        </p:spPr>
      </p:pic>
      <p:pic>
        <p:nvPicPr>
          <p:cNvPr id="5" name="Marcador de contenido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7" t="28402" r="25041" b="66820"/>
          <a:stretch/>
        </p:blipFill>
        <p:spPr>
          <a:xfrm>
            <a:off x="5727700" y="839929"/>
            <a:ext cx="723900" cy="825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0" t="27778" r="16111" b="30370"/>
          <a:stretch/>
        </p:blipFill>
        <p:spPr>
          <a:xfrm>
            <a:off x="5458815" y="532848"/>
            <a:ext cx="1005485" cy="61416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89" y="-57487"/>
            <a:ext cx="3182935" cy="63099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" y="8279370"/>
            <a:ext cx="1018822" cy="101882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6061" r="3889" b="9015"/>
          <a:stretch/>
        </p:blipFill>
        <p:spPr>
          <a:xfrm>
            <a:off x="63071" y="1252678"/>
            <a:ext cx="6778950" cy="6748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100000" l="0" r="100000">
                        <a14:foregroundMark x1="85938" y1="67125" x2="86094" y2="69750"/>
                        <a14:foregroundMark x1="87578" y1="79750" x2="88047" y2="79250"/>
                        <a14:foregroundMark x1="56094" y1="84750" x2="58281" y2="85250"/>
                        <a14:foregroundMark x1="56797" y1="79750" x2="55937" y2="80250"/>
                        <a14:foregroundMark x1="58750" y1="81875" x2="61094" y2="83125"/>
                        <a14:backgroundMark x1="20234" y1="93250" x2="86563" y2="84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223" y="6367093"/>
            <a:ext cx="3394924" cy="2121827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43025" y="5930443"/>
            <a:ext cx="1763486" cy="232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R" dirty="0" smtClean="0">
                <a:ln w="0"/>
                <a:solidFill>
                  <a:srgbClr val="3B41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5051568</a:t>
            </a:r>
            <a:endParaRPr lang="es-CR" dirty="0">
              <a:ln w="0"/>
              <a:solidFill>
                <a:srgbClr val="3B414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s://proteklaboral.com/wp-content/uploads/2022/03/2188_GVCV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297" b="74730" l="541" r="92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598" r="5628" b="4107"/>
          <a:stretch/>
        </p:blipFill>
        <p:spPr bwMode="auto">
          <a:xfrm>
            <a:off x="207223" y="1543943"/>
            <a:ext cx="2428083" cy="232320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381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30950</TotalTime>
  <Words>283</Words>
  <Application>Microsoft Office PowerPoint</Application>
  <PresentationFormat>Carta (216 x 279 mm)</PresentationFormat>
  <Paragraphs>53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Google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William Alfaro Delgado</dc:creator>
  <cp:lastModifiedBy>William Alfaro Delgado</cp:lastModifiedBy>
  <cp:revision>91</cp:revision>
  <dcterms:created xsi:type="dcterms:W3CDTF">2025-11-08T07:30:33Z</dcterms:created>
  <dcterms:modified xsi:type="dcterms:W3CDTF">2025-12-07T10:57:05Z</dcterms:modified>
</cp:coreProperties>
</file>